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8" r:id="rId49"/>
    <p:sldId id="311" r:id="rId50"/>
    <p:sldId id="314" r:id="rId51"/>
    <p:sldId id="277" r:id="rId52"/>
    <p:sldId id="315" r:id="rId53"/>
    <p:sldId id="280" r:id="rId54"/>
    <p:sldId id="281" r:id="rId55"/>
    <p:sldId id="313" r:id="rId56"/>
    <p:sldId id="312" r:id="rId57"/>
    <p:sldId id="316" r:id="rId58"/>
    <p:sldId id="317" r:id="rId59"/>
    <p:sldId id="319" r:id="rId60"/>
    <p:sldId id="321" r:id="rId61"/>
    <p:sldId id="320" r:id="rId62"/>
    <p:sldId id="322" r:id="rId63"/>
    <p:sldId id="323" r:id="rId64"/>
    <p:sldId id="324" r:id="rId65"/>
    <p:sldId id="325" r:id="rId66"/>
  </p:sldIdLst>
  <p:sldSz cx="9144000" cy="6858000" type="screen4x3"/>
  <p:notesSz cx="6858000" cy="9144000"/>
  <p:embeddedFontLst>
    <p:embeddedFont>
      <p:font typeface="Cabin" panose="020B0803050202020004" pitchFamily="34" charset="0"/>
      <p:regular r:id="rId67"/>
      <p:bold r:id="rId68"/>
      <p:italic r:id="rId69"/>
      <p:boldItalic r:id="rId70"/>
    </p:embeddedFont>
    <p:embeddedFont>
      <p:font typeface="Segoe UI" panose="020B0502040204020203" pitchFamily="34" charset="0"/>
      <p:regular r:id="rId71"/>
      <p:bold r:id="rId72"/>
      <p:italic r:id="rId73"/>
      <p:bold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smtClean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not right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885826" y="3034892"/>
            <a:ext cx="195938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Serum-free medium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751" y="2577358"/>
            <a:ext cx="716756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682955" y="2577358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</a:t>
            </a:r>
            <a:r>
              <a:rPr lang="en-GB" altLang="en-US" sz="1600" dirty="0" smtClean="0">
                <a:cs typeface="Segoe UI" panose="020B0502040204020203" pitchFamily="34" charset="0"/>
              </a:rPr>
              <a:t>.</a:t>
            </a:r>
            <a:endParaRPr lang="en-GB" altLang="en-US" sz="1600" dirty="0">
              <a:cs typeface="Segoe UI" panose="020B0502040204020203" pitchFamily="34" charset="0"/>
            </a:endParaRP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682955" y="3253427"/>
            <a:ext cx="716552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/>
            <a:r>
              <a:rPr lang="en-GB" altLang="en-US" sz="1600" dirty="0">
                <a:cs typeface="Segoe UI" panose="020B0502040204020203" pitchFamily="34" charset="0"/>
              </a:rPr>
              <a:t>Diff. M.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686129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054304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686129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054304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</a:t>
              </a:r>
              <a:r>
                <a:rPr lang="en-GB" altLang="en-US" dirty="0" smtClean="0">
                  <a:cs typeface="Segoe UI" panose="020B0502040204020203" pitchFamily="34" charset="0"/>
                </a:rPr>
                <a:t>M.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cs typeface="Segoe UI" panose="020B0502040204020203" pitchFamily="34" charset="0"/>
              </a:endParaRP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57200" y="1333500"/>
              <a:ext cx="587375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77837" y="1900238"/>
              <a:ext cx="566738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cs typeface="Segoe UI" panose="020B0502040204020203" pitchFamily="34" charset="0"/>
                </a:rPr>
                <a:t>Diff. M.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477837" y="2432050"/>
              <a:ext cx="566738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/>
              <a:r>
                <a:rPr lang="en-GB" altLang="en-US" dirty="0">
                  <a:cs typeface="Segoe UI" panose="020B0502040204020203" pitchFamily="34" charset="0"/>
                </a:rPr>
                <a:t>Diff. M</a:t>
              </a:r>
              <a:r>
                <a:rPr lang="en-GB" altLang="en-US" dirty="0" smtClean="0">
                  <a:cs typeface="Segoe UI" panose="020B0502040204020203" pitchFamily="34" charset="0"/>
                </a:rPr>
                <a:t>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4" y="1402746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0" y="3210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5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Inhibitor tests in vitro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2513564"/>
            <a:ext cx="8841474" cy="2762979"/>
            <a:chOff x="19050" y="-147598"/>
            <a:chExt cx="5456238" cy="1795423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04775" y="698500"/>
              <a:ext cx="5370513" cy="95250"/>
              <a:chOff x="66" y="440"/>
              <a:chExt cx="3383" cy="60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66" y="473"/>
                <a:ext cx="338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69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98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557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844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213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418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703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270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411" y="440"/>
                <a:ext cx="0" cy="6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15" name="Rectangle 12"/>
            <p:cNvSpPr>
              <a:spLocks noChangeArrowheads="1"/>
            </p:cNvSpPr>
            <p:nvPr/>
          </p:nvSpPr>
          <p:spPr bwMode="auto">
            <a:xfrm>
              <a:off x="3870325" y="42863"/>
              <a:ext cx="872596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Start steroid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treatments</a:t>
              </a: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3835400" y="30163"/>
              <a:ext cx="3175" cy="64770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682625" y="138113"/>
              <a:ext cx="1316038" cy="419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Start</a:t>
              </a:r>
            </a:p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differentiation</a:t>
              </a:r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655638" y="214313"/>
              <a:ext cx="3175" cy="4683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4249738" y="800100"/>
              <a:ext cx="1182687" cy="37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>
                  <a:latin typeface="+mn-lt"/>
                  <a:cs typeface="Segoe UI" panose="020B0502040204020203" pitchFamily="34" charset="0"/>
                </a:rPr>
                <a:t>Time (days)</a:t>
              </a: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1343025" y="1160463"/>
              <a:ext cx="1049338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>
              <a:off x="19050" y="825500"/>
              <a:ext cx="571500" cy="1920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 smtClean="0">
                  <a:latin typeface="+mn-lt"/>
                  <a:cs typeface="Segoe UI" panose="020B0502040204020203" pitchFamily="34" charset="0"/>
                </a:rPr>
                <a:t>Diff. M.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1739900" y="992188"/>
              <a:ext cx="650875" cy="19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15605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649288" y="849313"/>
              <a:ext cx="858837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2783183" y="-147598"/>
              <a:ext cx="759823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0" tIns="0" rIns="0" bIns="0" anchor="b" anchorCtr="1">
              <a:spAutoFit/>
            </a:bodyPr>
            <a:lstStyle/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Protein</a:t>
              </a:r>
            </a:p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solidFill>
                    <a:srgbClr val="000000"/>
                  </a:solidFill>
                  <a:cs typeface="Segoe UI" panose="020B0502040204020203" pitchFamily="34" charset="0"/>
                </a:rPr>
                <a:t>labeling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>
              <a:off x="2468563" y="341313"/>
              <a:ext cx="3175" cy="328612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V="1">
              <a:off x="2471738" y="468928"/>
              <a:ext cx="1367432" cy="732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3841750" y="1028700"/>
              <a:ext cx="390525" cy="127000"/>
            </a:xfrm>
            <a:prstGeom prst="rect">
              <a:avLst/>
            </a:prstGeom>
            <a:solidFill>
              <a:srgbClr val="CCCCCC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201930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2474913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2930525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386138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841750" y="849313"/>
              <a:ext cx="390525" cy="12700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38296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474913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930525" y="1187450"/>
              <a:ext cx="390525" cy="12700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4297363" y="1268413"/>
              <a:ext cx="1127125" cy="376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Collection of measured medium</a:t>
              </a: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4243388" y="1174750"/>
              <a:ext cx="3175" cy="473075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>
              <a:off x="3841750" y="1390650"/>
              <a:ext cx="3175" cy="246063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3838575" y="1468438"/>
              <a:ext cx="404813" cy="1428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02379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Inhibitor tests in vitro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500189"/>
            <a:ext cx="8244618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52400" y="2829242"/>
            <a:ext cx="135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medium to cell protein tracer ratio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18218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Strongest inhibition of proteolysis with proteasome inhibitor MG132..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Non-negligible effect of lysosome inhibitor </a:t>
            </a:r>
            <a:r>
              <a:rPr lang="en-US" sz="1400" dirty="0" err="1" smtClean="0"/>
              <a:t>chrloroquine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Repression to basal level with T co-administration.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IGF1R inhibitor did not alter T effect.</a:t>
            </a:r>
          </a:p>
        </p:txBody>
      </p:sp>
    </p:spTree>
    <p:extLst>
      <p:ext uri="{BB962C8B-B14F-4D97-AF65-F5344CB8AC3E}">
        <p14:creationId xmlns:p14="http://schemas.microsoft.com/office/powerpoint/2010/main" val="17297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04467" y="3653049"/>
            <a:ext cx="554168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Akt?</a:t>
            </a:r>
            <a:endParaRPr lang="en-US" sz="1600" b="0" i="0" u="none" strike="noStrike" kern="1200" cap="none" dirty="0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2672" y="1690689"/>
            <a:ext cx="150891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Glucocorticoids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3852" y="4424169"/>
            <a:ext cx="595397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Foxo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4490" y="5195289"/>
            <a:ext cx="7544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MuRF1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5766" y="5966409"/>
            <a:ext cx="417624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proteasome / </a:t>
            </a:r>
            <a:r>
              <a:rPr lang="en-US" sz="1600" b="0" i="0" u="none" strike="noStrike" kern="1200" cap="none" dirty="0" smtClean="0">
                <a:ln>
                  <a:noFill/>
                </a:ln>
                <a:ea typeface="Droid Sans Fallback" pitchFamily="2"/>
                <a:cs typeface="FreeSans" pitchFamily="2"/>
              </a:rPr>
              <a:t>ubiquitin </a:t>
            </a: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- mediated catabolism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3852" y="2858551"/>
            <a:ext cx="618609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dirty="0">
                <a:ln>
                  <a:noFill/>
                </a:ln>
                <a:ea typeface="Droid Sans Fallback" pitchFamily="2"/>
                <a:cs typeface="FreeSans" pitchFamily="2"/>
              </a:rPr>
              <a:t>IGF-I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1691" y="1690689"/>
            <a:ext cx="1655880" cy="3401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>
                <a:ln>
                  <a:noFill/>
                </a:ln>
                <a:ea typeface="Droid Sans Fallback" pitchFamily="2"/>
                <a:cs typeface="FreeSans" pitchFamily="2"/>
              </a:rPr>
              <a:t>Anabolic steroids</a:t>
            </a:r>
          </a:p>
        </p:txBody>
      </p:sp>
      <p:sp>
        <p:nvSpPr>
          <p:cNvPr id="14" name="Straight Connector 13"/>
          <p:cNvSpPr/>
          <p:nvPr/>
        </p:nvSpPr>
        <p:spPr>
          <a:xfrm flipH="1">
            <a:off x="5124176" y="2053209"/>
            <a:ext cx="1528084" cy="86292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5" name="Straight Connector 14"/>
          <p:cNvSpPr/>
          <p:nvPr/>
        </p:nvSpPr>
        <p:spPr>
          <a:xfrm>
            <a:off x="2861670" y="2054648"/>
            <a:ext cx="1622182" cy="861481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7" name="Straight Connector 16"/>
          <p:cNvSpPr/>
          <p:nvPr/>
        </p:nvSpPr>
        <p:spPr>
          <a:xfrm>
            <a:off x="4787670" y="3198729"/>
            <a:ext cx="0" cy="497880"/>
          </a:xfrm>
          <a:prstGeom prst="line">
            <a:avLst/>
          </a:prstGeom>
          <a:noFill/>
          <a:ln w="29160">
            <a:solidFill>
              <a:srgbClr val="000000"/>
            </a:solidFill>
            <a:custDash>
              <a:ds d="197000" sp="197000"/>
            </a:custDash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19" name="Straight Connector 18"/>
          <p:cNvSpPr/>
          <p:nvPr/>
        </p:nvSpPr>
        <p:spPr>
          <a:xfrm>
            <a:off x="4782629" y="3912969"/>
            <a:ext cx="5041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ysDash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 flipH="1">
            <a:off x="4780469" y="5473209"/>
            <a:ext cx="2160" cy="57888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 flipH="1">
            <a:off x="4782989" y="4708209"/>
            <a:ext cx="721" cy="54864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2761949" y="20776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arrow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037870" y="2070489"/>
            <a:ext cx="1744920" cy="233640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4" name="Straight Connector 23"/>
          <p:cNvSpPr>
            <a:spLocks noChangeAspect="1"/>
          </p:cNvSpPr>
          <p:nvPr/>
        </p:nvSpPr>
        <p:spPr>
          <a:xfrm rot="16200000" flipH="1">
            <a:off x="4985157" y="4326244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5" name="Straight Connector 24"/>
          <p:cNvSpPr>
            <a:spLocks/>
          </p:cNvSpPr>
          <p:nvPr/>
        </p:nvSpPr>
        <p:spPr>
          <a:xfrm rot="10800000" flipH="1">
            <a:off x="4696230" y="4485009"/>
            <a:ext cx="182880" cy="0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  <p:sp>
        <p:nvSpPr>
          <p:cNvPr id="26" name="Straight Connector 25"/>
          <p:cNvSpPr>
            <a:spLocks noChangeAspect="1"/>
          </p:cNvSpPr>
          <p:nvPr/>
        </p:nvSpPr>
        <p:spPr>
          <a:xfrm rot="10200000" flipH="1">
            <a:off x="4409841" y="2835736"/>
            <a:ext cx="118872" cy="159167"/>
          </a:xfrm>
          <a:prstGeom prst="line">
            <a:avLst/>
          </a:prstGeom>
          <a:noFill/>
          <a:ln w="29160">
            <a:solidFill>
              <a:srgbClr val="000000"/>
            </a:solidFill>
            <a:prstDash val="solid"/>
            <a:tailEnd type="none"/>
          </a:ln>
        </p:spPr>
        <p:txBody>
          <a:bodyPr vert="horz" wrap="none" lIns="104760" tIns="59760" rIns="104760" bIns="5976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>
              <a:ln>
                <a:noFill/>
              </a:ln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59950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models of IGF-I inhibition.</a:t>
            </a:r>
          </a:p>
          <a:p>
            <a:r>
              <a:rPr lang="en-US" dirty="0" smtClean="0"/>
              <a:t>More sensitive assays for Akt.</a:t>
            </a:r>
          </a:p>
          <a:p>
            <a:r>
              <a:rPr lang="en-US" dirty="0" smtClean="0"/>
              <a:t>More sensitive measurements of protein synthesis.</a:t>
            </a:r>
          </a:p>
          <a:p>
            <a:r>
              <a:rPr lang="en-US" dirty="0" smtClean="0"/>
              <a:t>More mechanistic studies of autophagy.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76" y="1690689"/>
            <a:ext cx="6293848" cy="42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3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4438</TotalTime>
  <Words>1789</Words>
  <Application>Microsoft Office PowerPoint</Application>
  <PresentationFormat>On-screen Show (4:3)</PresentationFormat>
  <Paragraphs>523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Cabin</vt:lpstr>
      <vt:lpstr>Arial</vt:lpstr>
      <vt:lpstr>Times New Roman</vt:lpstr>
      <vt:lpstr>Droid Sans Fallback</vt:lpstr>
      <vt:lpstr>Segoe UI</vt:lpstr>
      <vt:lpstr>FreeSans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not right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  <vt:lpstr>Second hypothesis</vt:lpstr>
      <vt:lpstr>Inhibitor tests in vitro</vt:lpstr>
      <vt:lpstr>Inhibitor tests in vitro</vt:lpstr>
      <vt:lpstr>Conclusion</vt:lpstr>
      <vt:lpstr>Future directions</vt:lpstr>
      <vt:lpstr>Acknowledgements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180</cp:revision>
  <dcterms:created xsi:type="dcterms:W3CDTF">2015-07-04T16:17:21Z</dcterms:created>
  <dcterms:modified xsi:type="dcterms:W3CDTF">2015-07-08T23:46:10Z</dcterms:modified>
</cp:coreProperties>
</file>